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15A6-7C51-46DE-8339-10C1A9AD399A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8D0D-1462-4A83-A370-B6081C660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№175 «Непоседы» комбинированного вида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Конкурс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«Непобедимая и легендарная»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Admin\Desktop\аттестация\IMG-2018101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1512168" cy="21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Новая папка\IMG-20220207-WA0009.jpg"/>
          <p:cNvPicPr>
            <a:picLocks noChangeAspect="1" noChangeArrowheads="1"/>
          </p:cNvPicPr>
          <p:nvPr/>
        </p:nvPicPr>
        <p:blipFill>
          <a:blip r:embed="rId3" cstate="print"/>
          <a:srcRect l="3801" t="31100" r="4641"/>
          <a:stretch>
            <a:fillRect/>
          </a:stretch>
        </p:blipFill>
        <p:spPr bwMode="auto">
          <a:xfrm>
            <a:off x="6659507" y="1556792"/>
            <a:ext cx="1668581" cy="2232248"/>
          </a:xfrm>
          <a:prstGeom prst="rect">
            <a:avLst/>
          </a:prstGeom>
          <a:noFill/>
        </p:spPr>
      </p:pic>
      <p:pic>
        <p:nvPicPr>
          <p:cNvPr id="3074" name="Picture 2" descr="C:\Users\Admin\Downloads\Картинки рабочий стол\vooruzhennye-sily-otkry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16832"/>
            <a:ext cx="4069384" cy="280831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652120" y="5067471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группы: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Халиева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Сенченко Т.Г.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Жюри конкурса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in\Desktop\Новая папка\IMG-20220209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067944" cy="2288219"/>
          </a:xfrm>
          <a:prstGeom prst="rect">
            <a:avLst/>
          </a:prstGeom>
          <a:noFill/>
        </p:spPr>
      </p:pic>
      <p:pic>
        <p:nvPicPr>
          <p:cNvPr id="23555" name="Picture 3" descr="C:\Users\Admin\Desktop\Новая папка\IMG-20220209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73652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конкурсных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Новая папка\IMG-20220208-WA0002.jpg"/>
          <p:cNvPicPr>
            <a:picLocks noChangeAspect="1" noChangeArrowheads="1"/>
          </p:cNvPicPr>
          <p:nvPr/>
        </p:nvPicPr>
        <p:blipFill>
          <a:blip r:embed="rId2" cstate="print"/>
          <a:srcRect l="18500" t="3801" r="34250" b="-399"/>
          <a:stretch>
            <a:fillRect/>
          </a:stretch>
        </p:blipFill>
        <p:spPr bwMode="auto">
          <a:xfrm>
            <a:off x="2267744" y="1268760"/>
            <a:ext cx="43204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IMG-20220211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393648" cy="479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Сформировано понимание детьми важности праздника – Дня Российской Армии в жизни российского человека.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Стало заметно пробуждение в детях интереса и уважения к истории нашей Родины.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Произошло обогащение духовного мира детей.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Повышение компетентности родителей по данной проблеме.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396044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ownloads\Картинки рабочий стол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548681"/>
            <a:ext cx="6048672" cy="648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Гордимся армией родной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 старшего дошкольного возраста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представления дошкольников о родах войск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 у детей познавательную активность.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патриотические чувства к Родине.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патриотическому воспитанию детей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Исторически сложилось так, что любовь к Родине, патриотизм во все времена в Российском государстве были чертой национального характера. Не менее важным условием нравственно-патриотического воспитания детей является  приобщение детей к изучению истории российского отечества.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 Поэтому основная работа возлагается на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патриотическое воспитание в детском саду.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26064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стране спокойно спиться.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месте с Рексом, мы границу,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Охраняем от врага.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для гордости причина,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 назвал меня мужчиной.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мужчины все должны,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Охранять покой страны.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16832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Встану я в ряды пилотов,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штурвалом самолета,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 синее и маму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Охранять прилежно стану.    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68959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отважный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свистать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абордаж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Впереди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пираты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21297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Шлем танкиста надевая,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Я присягу принимаю,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Клятву я даю, друзья,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Что стрелять не стану зря.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72514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Шлем танкиста надевая,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присягу принимаю,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Клятву я даю, друзья,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стрелять не стану зря.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Совместное творчество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in\Desktop\Новая папка\IMG-20220207-WA0026.jpg"/>
          <p:cNvPicPr>
            <a:picLocks noChangeAspect="1" noChangeArrowheads="1"/>
          </p:cNvPicPr>
          <p:nvPr/>
        </p:nvPicPr>
        <p:blipFill>
          <a:blip r:embed="rId2" cstate="print"/>
          <a:srcRect b="24790"/>
          <a:stretch>
            <a:fillRect/>
          </a:stretch>
        </p:blipFill>
        <p:spPr bwMode="auto">
          <a:xfrm>
            <a:off x="611560" y="1196752"/>
            <a:ext cx="2585061" cy="3456384"/>
          </a:xfrm>
          <a:prstGeom prst="rect">
            <a:avLst/>
          </a:prstGeom>
          <a:noFill/>
        </p:spPr>
      </p:pic>
      <p:pic>
        <p:nvPicPr>
          <p:cNvPr id="19459" name="Picture 3" descr="C:\Users\Admin\Desktop\Новая папка\IMG-20220207-WA0027.jpg"/>
          <p:cNvPicPr>
            <a:picLocks noChangeAspect="1" noChangeArrowheads="1"/>
          </p:cNvPicPr>
          <p:nvPr/>
        </p:nvPicPr>
        <p:blipFill>
          <a:blip r:embed="rId3" cstate="print"/>
          <a:srcRect t="25045" r="19857" b="27871"/>
          <a:stretch>
            <a:fillRect/>
          </a:stretch>
        </p:blipFill>
        <p:spPr bwMode="auto">
          <a:xfrm>
            <a:off x="3851920" y="3789040"/>
            <a:ext cx="2688810" cy="2808312"/>
          </a:xfrm>
          <a:prstGeom prst="rect">
            <a:avLst/>
          </a:prstGeom>
          <a:noFill/>
        </p:spPr>
      </p:pic>
      <p:pic>
        <p:nvPicPr>
          <p:cNvPr id="19460" name="Picture 4" descr="C:\Users\Admin\Desktop\Новая папка\IMG-20220207-WA0038.jpg"/>
          <p:cNvPicPr>
            <a:picLocks noChangeAspect="1" noChangeArrowheads="1"/>
          </p:cNvPicPr>
          <p:nvPr/>
        </p:nvPicPr>
        <p:blipFill>
          <a:blip r:embed="rId4" cstate="print"/>
          <a:srcRect l="3538" t="23400" r="26375"/>
          <a:stretch>
            <a:fillRect/>
          </a:stretch>
        </p:blipFill>
        <p:spPr bwMode="auto">
          <a:xfrm>
            <a:off x="3779912" y="1196752"/>
            <a:ext cx="445091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мамы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Новая папка\IMG-20220207-WA0022.jpg"/>
          <p:cNvPicPr>
            <a:picLocks noChangeAspect="1" noChangeArrowheads="1"/>
          </p:cNvPicPr>
          <p:nvPr/>
        </p:nvPicPr>
        <p:blipFill>
          <a:blip r:embed="rId2" cstate="print"/>
          <a:srcRect t="19879"/>
          <a:stretch>
            <a:fillRect/>
          </a:stretch>
        </p:blipFill>
        <p:spPr bwMode="auto">
          <a:xfrm>
            <a:off x="251520" y="1124744"/>
            <a:ext cx="2907480" cy="3096344"/>
          </a:xfrm>
          <a:prstGeom prst="rect">
            <a:avLst/>
          </a:prstGeom>
          <a:noFill/>
        </p:spPr>
      </p:pic>
      <p:pic>
        <p:nvPicPr>
          <p:cNvPr id="20483" name="Picture 3" descr="C:\Users\Admin\Desktop\Новая папка\IMG-20220207-WA0040.jpg"/>
          <p:cNvPicPr>
            <a:picLocks noChangeAspect="1" noChangeArrowheads="1"/>
          </p:cNvPicPr>
          <p:nvPr/>
        </p:nvPicPr>
        <p:blipFill>
          <a:blip r:embed="rId3" cstate="print"/>
          <a:srcRect l="16925" t="27600" r="33463" b="8001"/>
          <a:stretch>
            <a:fillRect/>
          </a:stretch>
        </p:blipFill>
        <p:spPr bwMode="auto">
          <a:xfrm flipV="1">
            <a:off x="4211960" y="1196752"/>
            <a:ext cx="3528391" cy="2232248"/>
          </a:xfrm>
          <a:prstGeom prst="rect">
            <a:avLst/>
          </a:prstGeom>
          <a:noFill/>
        </p:spPr>
      </p:pic>
      <p:pic>
        <p:nvPicPr>
          <p:cNvPr id="20484" name="Picture 4" descr="C:\Users\Admin\Desktop\Новая папка\IMG-20220207-WA0041.jpg"/>
          <p:cNvPicPr>
            <a:picLocks noChangeAspect="1" noChangeArrowheads="1"/>
          </p:cNvPicPr>
          <p:nvPr/>
        </p:nvPicPr>
        <p:blipFill>
          <a:blip r:embed="rId4" cstate="print"/>
          <a:srcRect l="10801" t="37400" r="25734" b="14301"/>
          <a:stretch>
            <a:fillRect/>
          </a:stretch>
        </p:blipFill>
        <p:spPr bwMode="auto">
          <a:xfrm>
            <a:off x="2699792" y="3501007"/>
            <a:ext cx="2221181" cy="3005127"/>
          </a:xfrm>
          <a:prstGeom prst="rect">
            <a:avLst/>
          </a:prstGeom>
          <a:noFill/>
        </p:spPr>
      </p:pic>
      <p:pic>
        <p:nvPicPr>
          <p:cNvPr id="20485" name="Picture 5" descr="C:\Users\Admin\Desktop\Новая папка\IMG-20220207-WA0042.jpg"/>
          <p:cNvPicPr>
            <a:picLocks noChangeAspect="1" noChangeArrowheads="1"/>
          </p:cNvPicPr>
          <p:nvPr/>
        </p:nvPicPr>
        <p:blipFill>
          <a:blip r:embed="rId5" cstate="print"/>
          <a:srcRect l="14563" t="26200" r="33463"/>
          <a:stretch>
            <a:fillRect/>
          </a:stretch>
        </p:blipFill>
        <p:spPr bwMode="auto">
          <a:xfrm>
            <a:off x="5148064" y="3573016"/>
            <a:ext cx="351606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трудились вместе с мамой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Новая папка\IMG-20220207-WA0025.jpg"/>
          <p:cNvPicPr>
            <a:picLocks noChangeAspect="1" noChangeArrowheads="1"/>
          </p:cNvPicPr>
          <p:nvPr/>
        </p:nvPicPr>
        <p:blipFill>
          <a:blip r:embed="rId2" cstate="print"/>
          <a:srcRect l="22832" r="31691" b="2751"/>
          <a:stretch>
            <a:fillRect/>
          </a:stretch>
        </p:blipFill>
        <p:spPr bwMode="auto">
          <a:xfrm>
            <a:off x="3635896" y="1196752"/>
            <a:ext cx="1934635" cy="2327082"/>
          </a:xfrm>
          <a:prstGeom prst="rect">
            <a:avLst/>
          </a:prstGeom>
          <a:noFill/>
        </p:spPr>
      </p:pic>
      <p:pic>
        <p:nvPicPr>
          <p:cNvPr id="21508" name="Picture 4" descr="C:\Users\Admin\Desktop\Новая папка\IMG-20220207-WA0014.jpg"/>
          <p:cNvPicPr>
            <a:picLocks noChangeAspect="1" noChangeArrowheads="1"/>
          </p:cNvPicPr>
          <p:nvPr/>
        </p:nvPicPr>
        <p:blipFill>
          <a:blip r:embed="rId3" cstate="print"/>
          <a:srcRect l="12201" t="24800" r="31573"/>
          <a:stretch>
            <a:fillRect/>
          </a:stretch>
        </p:blipFill>
        <p:spPr bwMode="auto">
          <a:xfrm>
            <a:off x="5940152" y="1196752"/>
            <a:ext cx="2871484" cy="2160240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\IMG-20220212-WA0010.jpg"/>
          <p:cNvPicPr>
            <a:picLocks noChangeAspect="1" noChangeArrowheads="1"/>
          </p:cNvPicPr>
          <p:nvPr/>
        </p:nvPicPr>
        <p:blipFill>
          <a:blip r:embed="rId4" cstate="print"/>
          <a:srcRect l="17850" t="16537" r="34901" b="10226"/>
          <a:stretch>
            <a:fillRect/>
          </a:stretch>
        </p:blipFill>
        <p:spPr bwMode="auto">
          <a:xfrm>
            <a:off x="6372200" y="3573016"/>
            <a:ext cx="1084251" cy="2987713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\IMG-20220210-WA0017.jpg"/>
          <p:cNvPicPr>
            <a:picLocks noChangeAspect="1" noChangeArrowheads="1"/>
          </p:cNvPicPr>
          <p:nvPr/>
        </p:nvPicPr>
        <p:blipFill>
          <a:blip r:embed="rId5" cstate="print"/>
          <a:srcRect l="20469" t="8001" r="23422"/>
          <a:stretch>
            <a:fillRect/>
          </a:stretch>
        </p:blipFill>
        <p:spPr bwMode="auto">
          <a:xfrm>
            <a:off x="251520" y="1268760"/>
            <a:ext cx="2664296" cy="2457314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\IMG-20220210-WA0021.jpg"/>
          <p:cNvPicPr>
            <a:picLocks noChangeAspect="1" noChangeArrowheads="1"/>
          </p:cNvPicPr>
          <p:nvPr/>
        </p:nvPicPr>
        <p:blipFill>
          <a:blip r:embed="rId6" cstate="print"/>
          <a:srcRect l="6951" t="35235" r="25850" b="5704"/>
          <a:stretch>
            <a:fillRect/>
          </a:stretch>
        </p:blipFill>
        <p:spPr bwMode="auto">
          <a:xfrm>
            <a:off x="3707904" y="3573016"/>
            <a:ext cx="1944216" cy="3037837"/>
          </a:xfrm>
          <a:prstGeom prst="rect">
            <a:avLst/>
          </a:prstGeom>
          <a:noFill/>
        </p:spPr>
      </p:pic>
      <p:pic>
        <p:nvPicPr>
          <p:cNvPr id="2053" name="Picture 5" descr="C:\Users\Admin\Desktop\Новая папка\IMG-20220212-WA0011.jpg"/>
          <p:cNvPicPr>
            <a:picLocks noChangeAspect="1" noChangeArrowheads="1"/>
          </p:cNvPicPr>
          <p:nvPr/>
        </p:nvPicPr>
        <p:blipFill>
          <a:blip r:embed="rId7" cstate="print"/>
          <a:srcRect l="8001" t="13972" r="27950" b="19288"/>
          <a:stretch>
            <a:fillRect/>
          </a:stretch>
        </p:blipFill>
        <p:spPr bwMode="auto">
          <a:xfrm>
            <a:off x="1403648" y="3861048"/>
            <a:ext cx="1440160" cy="266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Непобедимая и легендарная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dmin\Desktop\Новая папка\IMG-20220207-WA0045.jpg"/>
          <p:cNvPicPr>
            <a:picLocks noChangeAspect="1" noChangeArrowheads="1"/>
          </p:cNvPicPr>
          <p:nvPr/>
        </p:nvPicPr>
        <p:blipFill>
          <a:blip r:embed="rId2" cstate="print"/>
          <a:srcRect l="16138" t="30400" r="37400" b="6601"/>
          <a:stretch>
            <a:fillRect/>
          </a:stretch>
        </p:blipFill>
        <p:spPr bwMode="auto">
          <a:xfrm>
            <a:off x="323528" y="1268760"/>
            <a:ext cx="3587599" cy="2736304"/>
          </a:xfrm>
          <a:prstGeom prst="rect">
            <a:avLst/>
          </a:prstGeom>
          <a:noFill/>
        </p:spPr>
      </p:pic>
      <p:pic>
        <p:nvPicPr>
          <p:cNvPr id="22531" name="Picture 3" descr="C:\Users\Admin\Desktop\Новая папка\IMG-20220207-WA0043.jpg"/>
          <p:cNvPicPr>
            <a:picLocks noChangeAspect="1" noChangeArrowheads="1"/>
          </p:cNvPicPr>
          <p:nvPr/>
        </p:nvPicPr>
        <p:blipFill>
          <a:blip r:embed="rId3" cstate="print"/>
          <a:srcRect l="16537" t="26200" r="33463" b="8001"/>
          <a:stretch>
            <a:fillRect/>
          </a:stretch>
        </p:blipFill>
        <p:spPr bwMode="auto">
          <a:xfrm>
            <a:off x="4846156" y="1340768"/>
            <a:ext cx="3793787" cy="2808312"/>
          </a:xfrm>
          <a:prstGeom prst="rect">
            <a:avLst/>
          </a:prstGeom>
          <a:noFill/>
        </p:spPr>
      </p:pic>
      <p:pic>
        <p:nvPicPr>
          <p:cNvPr id="22532" name="Picture 4" descr="C:\Users\Admin\Desktop\Новая папка\IMG-20220207-WA0044.jpg"/>
          <p:cNvPicPr>
            <a:picLocks noChangeAspect="1" noChangeArrowheads="1"/>
          </p:cNvPicPr>
          <p:nvPr/>
        </p:nvPicPr>
        <p:blipFill>
          <a:blip r:embed="rId4" cstate="print"/>
          <a:srcRect l="16926" t="26200" r="35825" b="9401"/>
          <a:stretch>
            <a:fillRect/>
          </a:stretch>
        </p:blipFill>
        <p:spPr bwMode="auto">
          <a:xfrm>
            <a:off x="2699792" y="3645023"/>
            <a:ext cx="3744416" cy="287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191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Детский сад №175 «Непоседы» комбинированного вида </vt:lpstr>
      <vt:lpstr>Цель: </vt:lpstr>
      <vt:lpstr>Задачи:</vt:lpstr>
      <vt:lpstr>Актуальность</vt:lpstr>
      <vt:lpstr>Слайд 5</vt:lpstr>
      <vt:lpstr>Совместное творчество</vt:lpstr>
      <vt:lpstr>Поддержка мамы</vt:lpstr>
      <vt:lpstr>Мы трудились вместе с мамой</vt:lpstr>
      <vt:lpstr>Непобедимая и легендарная</vt:lpstr>
      <vt:lpstr>Жюри конкурса</vt:lpstr>
      <vt:lpstr>Выставка конкурсных работ</vt:lpstr>
      <vt:lpstr>Наши достижения</vt:lpstr>
      <vt:lpstr>Итоги: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№175 «Непоседы» комбинированного вида </dc:title>
  <dc:creator>Admin</dc:creator>
  <cp:lastModifiedBy>User</cp:lastModifiedBy>
  <cp:revision>17</cp:revision>
  <dcterms:created xsi:type="dcterms:W3CDTF">2022-02-07T13:26:53Z</dcterms:created>
  <dcterms:modified xsi:type="dcterms:W3CDTF">2022-02-13T10:02:00Z</dcterms:modified>
</cp:coreProperties>
</file>